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notesMasterIdLst>
    <p:notesMasterId r:id="rId8"/>
  </p:notesMasterIdLst>
  <p:sldIdLst>
    <p:sldId id="258" r:id="rId2"/>
    <p:sldId id="266" r:id="rId3"/>
    <p:sldId id="260" r:id="rId4"/>
    <p:sldId id="259" r:id="rId5"/>
    <p:sldId id="263" r:id="rId6"/>
    <p:sldId id="262" r:id="rId7"/>
  </p:sldIdLst>
  <p:sldSz cx="6858000" cy="9906000" type="A4"/>
  <p:notesSz cx="10018713" cy="68849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E1E1"/>
    <a:srgbClr val="1F1F22"/>
    <a:srgbClr val="242426"/>
    <a:srgbClr val="D6E0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 Kennedy" userId="89ee53cc-ed79-411d-8b7b-2e15f0bfa2ee" providerId="ADAL" clId="{D8DA748B-9338-461F-BF2C-5810E78B1B05}"/>
    <pc:docChg chg="modSld">
      <pc:chgData name="Ben Kennedy" userId="89ee53cc-ed79-411d-8b7b-2e15f0bfa2ee" providerId="ADAL" clId="{D8DA748B-9338-461F-BF2C-5810E78B1B05}" dt="2022-07-02T09:39:00.473" v="56" actId="20577"/>
      <pc:docMkLst>
        <pc:docMk/>
      </pc:docMkLst>
      <pc:sldChg chg="modSp mod">
        <pc:chgData name="Ben Kennedy" userId="89ee53cc-ed79-411d-8b7b-2e15f0bfa2ee" providerId="ADAL" clId="{D8DA748B-9338-461F-BF2C-5810E78B1B05}" dt="2022-07-02T09:35:08.897" v="11" actId="20577"/>
        <pc:sldMkLst>
          <pc:docMk/>
          <pc:sldMk cId="3132136475" sldId="258"/>
        </pc:sldMkLst>
        <pc:spChg chg="mod">
          <ac:chgData name="Ben Kennedy" userId="89ee53cc-ed79-411d-8b7b-2e15f0bfa2ee" providerId="ADAL" clId="{D8DA748B-9338-461F-BF2C-5810E78B1B05}" dt="2022-07-02T09:35:08.897" v="11" actId="20577"/>
          <ac:spMkLst>
            <pc:docMk/>
            <pc:sldMk cId="3132136475" sldId="258"/>
            <ac:spMk id="24" creationId="{99FF308B-A698-4C11-8B7A-14C692B5E199}"/>
          </ac:spMkLst>
        </pc:spChg>
      </pc:sldChg>
      <pc:sldChg chg="modSp mod">
        <pc:chgData name="Ben Kennedy" userId="89ee53cc-ed79-411d-8b7b-2e15f0bfa2ee" providerId="ADAL" clId="{D8DA748B-9338-461F-BF2C-5810E78B1B05}" dt="2022-07-02T09:35:23.524" v="17" actId="20577"/>
        <pc:sldMkLst>
          <pc:docMk/>
          <pc:sldMk cId="2515284458" sldId="260"/>
        </pc:sldMkLst>
        <pc:spChg chg="mod">
          <ac:chgData name="Ben Kennedy" userId="89ee53cc-ed79-411d-8b7b-2e15f0bfa2ee" providerId="ADAL" clId="{D8DA748B-9338-461F-BF2C-5810E78B1B05}" dt="2022-07-02T09:35:23.524" v="17" actId="20577"/>
          <ac:spMkLst>
            <pc:docMk/>
            <pc:sldMk cId="2515284458" sldId="260"/>
            <ac:spMk id="24" creationId="{99FF308B-A698-4C11-8B7A-14C692B5E199}"/>
          </ac:spMkLst>
        </pc:spChg>
      </pc:sldChg>
      <pc:sldChg chg="modSp mod">
        <pc:chgData name="Ben Kennedy" userId="89ee53cc-ed79-411d-8b7b-2e15f0bfa2ee" providerId="ADAL" clId="{D8DA748B-9338-461F-BF2C-5810E78B1B05}" dt="2022-07-02T09:39:00.473" v="56" actId="20577"/>
        <pc:sldMkLst>
          <pc:docMk/>
          <pc:sldMk cId="2867426606" sldId="262"/>
        </pc:sldMkLst>
        <pc:spChg chg="mod">
          <ac:chgData name="Ben Kennedy" userId="89ee53cc-ed79-411d-8b7b-2e15f0bfa2ee" providerId="ADAL" clId="{D8DA748B-9338-461F-BF2C-5810E78B1B05}" dt="2022-07-02T09:39:00.473" v="56" actId="20577"/>
          <ac:spMkLst>
            <pc:docMk/>
            <pc:sldMk cId="2867426606" sldId="262"/>
            <ac:spMk id="7" creationId="{242D2488-EDE2-46DE-AFA5-5402C51D9DDC}"/>
          </ac:spMkLst>
        </pc:spChg>
        <pc:spChg chg="mod">
          <ac:chgData name="Ben Kennedy" userId="89ee53cc-ed79-411d-8b7b-2e15f0bfa2ee" providerId="ADAL" clId="{D8DA748B-9338-461F-BF2C-5810E78B1B05}" dt="2022-07-02T09:38:50.224" v="51" actId="20577"/>
          <ac:spMkLst>
            <pc:docMk/>
            <pc:sldMk cId="2867426606" sldId="262"/>
            <ac:spMk id="24" creationId="{99FF308B-A698-4C11-8B7A-14C692B5E199}"/>
          </ac:spMkLst>
        </pc:spChg>
      </pc:sldChg>
      <pc:sldChg chg="modSp mod">
        <pc:chgData name="Ben Kennedy" userId="89ee53cc-ed79-411d-8b7b-2e15f0bfa2ee" providerId="ADAL" clId="{D8DA748B-9338-461F-BF2C-5810E78B1B05}" dt="2022-07-02T09:35:52.555" v="26" actId="20577"/>
        <pc:sldMkLst>
          <pc:docMk/>
          <pc:sldMk cId="3164516199" sldId="263"/>
        </pc:sldMkLst>
        <pc:spChg chg="mod">
          <ac:chgData name="Ben Kennedy" userId="89ee53cc-ed79-411d-8b7b-2e15f0bfa2ee" providerId="ADAL" clId="{D8DA748B-9338-461F-BF2C-5810E78B1B05}" dt="2022-07-02T09:35:52.555" v="26" actId="20577"/>
          <ac:spMkLst>
            <pc:docMk/>
            <pc:sldMk cId="3164516199" sldId="263"/>
            <ac:spMk id="24" creationId="{99FF308B-A698-4C11-8B7A-14C692B5E199}"/>
          </ac:spMkLst>
        </pc:spChg>
      </pc:sldChg>
    </pc:docChg>
  </pc:docChgLst>
  <pc:docChgLst>
    <pc:chgData name="Secretary Precision Shooting Club" userId="89ee53cc-ed79-411d-8b7b-2e15f0bfa2ee" providerId="ADAL" clId="{D8DA748B-9338-461F-BF2C-5810E78B1B05}"/>
    <pc:docChg chg="custSel modSld">
      <pc:chgData name="Secretary Precision Shooting Club" userId="89ee53cc-ed79-411d-8b7b-2e15f0bfa2ee" providerId="ADAL" clId="{D8DA748B-9338-461F-BF2C-5810E78B1B05}" dt="2022-07-08T05:18:35.470" v="68" actId="20577"/>
      <pc:docMkLst>
        <pc:docMk/>
      </pc:docMkLst>
      <pc:sldChg chg="modSp mod">
        <pc:chgData name="Secretary Precision Shooting Club" userId="89ee53cc-ed79-411d-8b7b-2e15f0bfa2ee" providerId="ADAL" clId="{D8DA748B-9338-461F-BF2C-5810E78B1B05}" dt="2022-07-08T05:18:06.760" v="50" actId="6549"/>
        <pc:sldMkLst>
          <pc:docMk/>
          <pc:sldMk cId="2515284458" sldId="260"/>
        </pc:sldMkLst>
        <pc:spChg chg="mod">
          <ac:chgData name="Secretary Precision Shooting Club" userId="89ee53cc-ed79-411d-8b7b-2e15f0bfa2ee" providerId="ADAL" clId="{D8DA748B-9338-461F-BF2C-5810E78B1B05}" dt="2022-07-08T05:18:06.760" v="50" actId="6549"/>
          <ac:spMkLst>
            <pc:docMk/>
            <pc:sldMk cId="2515284458" sldId="260"/>
            <ac:spMk id="10" creationId="{284C5883-B569-44EB-9F4D-4617A5427E51}"/>
          </ac:spMkLst>
        </pc:spChg>
        <pc:spChg chg="mod">
          <ac:chgData name="Secretary Precision Shooting Club" userId="89ee53cc-ed79-411d-8b7b-2e15f0bfa2ee" providerId="ADAL" clId="{D8DA748B-9338-461F-BF2C-5810E78B1B05}" dt="2022-07-08T05:17:58.425" v="49" actId="20577"/>
          <ac:spMkLst>
            <pc:docMk/>
            <pc:sldMk cId="2515284458" sldId="260"/>
            <ac:spMk id="24" creationId="{99FF308B-A698-4C11-8B7A-14C692B5E199}"/>
          </ac:spMkLst>
        </pc:spChg>
      </pc:sldChg>
      <pc:sldChg chg="modSp mod">
        <pc:chgData name="Secretary Precision Shooting Club" userId="89ee53cc-ed79-411d-8b7b-2e15f0bfa2ee" providerId="ADAL" clId="{D8DA748B-9338-461F-BF2C-5810E78B1B05}" dt="2022-07-08T05:18:35.470" v="68" actId="20577"/>
        <pc:sldMkLst>
          <pc:docMk/>
          <pc:sldMk cId="2867426606" sldId="262"/>
        </pc:sldMkLst>
        <pc:spChg chg="mod">
          <ac:chgData name="Secretary Precision Shooting Club" userId="89ee53cc-ed79-411d-8b7b-2e15f0bfa2ee" providerId="ADAL" clId="{D8DA748B-9338-461F-BF2C-5810E78B1B05}" dt="2022-07-08T05:18:35.470" v="68" actId="20577"/>
          <ac:spMkLst>
            <pc:docMk/>
            <pc:sldMk cId="2867426606" sldId="262"/>
            <ac:spMk id="7" creationId="{242D2488-EDE2-46DE-AFA5-5402C51D9DDC}"/>
          </ac:spMkLst>
        </pc:spChg>
      </pc:sldChg>
      <pc:sldChg chg="modSp mod">
        <pc:chgData name="Secretary Precision Shooting Club" userId="89ee53cc-ed79-411d-8b7b-2e15f0bfa2ee" providerId="ADAL" clId="{D8DA748B-9338-461F-BF2C-5810E78B1B05}" dt="2022-07-08T05:18:21.560" v="55" actId="6549"/>
        <pc:sldMkLst>
          <pc:docMk/>
          <pc:sldMk cId="3164516199" sldId="263"/>
        </pc:sldMkLst>
        <pc:spChg chg="mod">
          <ac:chgData name="Secretary Precision Shooting Club" userId="89ee53cc-ed79-411d-8b7b-2e15f0bfa2ee" providerId="ADAL" clId="{D8DA748B-9338-461F-BF2C-5810E78B1B05}" dt="2022-07-08T05:18:21.560" v="55" actId="6549"/>
          <ac:spMkLst>
            <pc:docMk/>
            <pc:sldMk cId="3164516199" sldId="263"/>
            <ac:spMk id="3" creationId="{8F8785F1-126B-45B0-9811-B5B2C275B7BB}"/>
          </ac:spMkLst>
        </pc:spChg>
      </pc:sldChg>
      <pc:sldChg chg="modSp mod">
        <pc:chgData name="Secretary Precision Shooting Club" userId="89ee53cc-ed79-411d-8b7b-2e15f0bfa2ee" providerId="ADAL" clId="{D8DA748B-9338-461F-BF2C-5810E78B1B05}" dt="2022-07-08T05:17:40.878" v="39" actId="20577"/>
        <pc:sldMkLst>
          <pc:docMk/>
          <pc:sldMk cId="1261296494" sldId="266"/>
        </pc:sldMkLst>
        <pc:spChg chg="mod">
          <ac:chgData name="Secretary Precision Shooting Club" userId="89ee53cc-ed79-411d-8b7b-2e15f0bfa2ee" providerId="ADAL" clId="{D8DA748B-9338-461F-BF2C-5810E78B1B05}" dt="2022-07-08T05:17:40.878" v="39" actId="20577"/>
          <ac:spMkLst>
            <pc:docMk/>
            <pc:sldMk cId="1261296494" sldId="266"/>
            <ac:spMk id="10" creationId="{284C5883-B569-44EB-9F4D-4617A5427E51}"/>
          </ac:spMkLst>
        </pc:spChg>
        <pc:spChg chg="mod">
          <ac:chgData name="Secretary Precision Shooting Club" userId="89ee53cc-ed79-411d-8b7b-2e15f0bfa2ee" providerId="ADAL" clId="{D8DA748B-9338-461F-BF2C-5810E78B1B05}" dt="2022-07-08T05:17:13.197" v="2" actId="20577"/>
          <ac:spMkLst>
            <pc:docMk/>
            <pc:sldMk cId="1261296494" sldId="266"/>
            <ac:spMk id="17" creationId="{E62B41B8-DB1C-4CAE-9354-DFCBCC444603}"/>
          </ac:spMkLst>
        </pc:spChg>
        <pc:spChg chg="mod">
          <ac:chgData name="Secretary Precision Shooting Club" userId="89ee53cc-ed79-411d-8b7b-2e15f0bfa2ee" providerId="ADAL" clId="{D8DA748B-9338-461F-BF2C-5810E78B1B05}" dt="2022-07-08T05:17:25.020" v="17" actId="1037"/>
          <ac:spMkLst>
            <pc:docMk/>
            <pc:sldMk cId="1261296494" sldId="266"/>
            <ac:spMk id="19" creationId="{B25BDE4E-97E9-40C0-8D4F-1F86E9DF894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41443" cy="345445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74953" y="1"/>
            <a:ext cx="4341443" cy="345445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r">
              <a:defRPr sz="1300"/>
            </a:lvl1pPr>
          </a:lstStyle>
          <a:p>
            <a:fld id="{48B6E9F9-E59C-40E6-80FE-310F9405710D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5288" y="860425"/>
            <a:ext cx="1608137" cy="2324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88" tIns="48294" rIns="96588" bIns="48294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1872" y="3313400"/>
            <a:ext cx="8014970" cy="2710965"/>
          </a:xfrm>
          <a:prstGeom prst="rect">
            <a:avLst/>
          </a:prstGeom>
        </p:spPr>
        <p:txBody>
          <a:bodyPr vert="horz" lIns="96588" tIns="48294" rIns="96588" bIns="4829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39544"/>
            <a:ext cx="4341443" cy="345444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74953" y="6539544"/>
            <a:ext cx="4341443" cy="345444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r">
              <a:defRPr sz="1300"/>
            </a:lvl1pPr>
          </a:lstStyle>
          <a:p>
            <a:fld id="{CA8756D4-2134-47EB-89EA-652DFE70182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8829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8756D4-2134-47EB-89EA-652DFE701820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6230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8756D4-2134-47EB-89EA-652DFE701820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2913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8756D4-2134-47EB-89EA-652DFE701820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9032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8756D4-2134-47EB-89EA-652DFE701820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80277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8756D4-2134-47EB-89EA-652DFE701820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13203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8756D4-2134-47EB-89EA-652DFE701820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9557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B1A65-FC27-4FC2-9947-101039EEAA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61572D-2946-4271-B3AD-A68BDF6E90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6B5BA-5757-4B63-9E39-B4AB66F08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A943-37C3-4AC1-A9A3-B0CA57ACF742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F7396B-FCCD-41AA-8D86-80D75D999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82A8F2-9536-40AB-9726-356B13428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969E-05E6-481A-B798-84E5E0379D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717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87C22-C7C8-44EC-8F0A-A23C1297E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D8FD01-62D7-496E-90AA-428AF6197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B33E18-1C84-4717-B94E-56FCB1218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A943-37C3-4AC1-A9A3-B0CA57ACF742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9DC522-40C5-47CC-B6E9-70DE8C836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B937C-F54E-467D-8EA0-0B1D37561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969E-05E6-481A-B798-84E5E0379D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9198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2E302E-3D67-4EE1-BD97-D37C5A6742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9028EF-CA0D-44CE-AFF3-E8CA2ADAA8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8BA137-06AF-4AB2-9E40-ED3BE58E3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A943-37C3-4AC1-A9A3-B0CA57ACF742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22AC3E-5D68-4119-9B13-9778FBFCE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FE4A3D-5E4C-45EE-B564-7C9EEF55E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969E-05E6-481A-B798-84E5E0379D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9346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957A7-DD8F-4564-83AD-EF9D6718B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58F2A-BFA4-4D1A-9DE8-AD2B5A3FB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C9F90E-0158-4A6A-9330-4D5F0775D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A943-37C3-4AC1-A9A3-B0CA57ACF742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1439C-FF41-488F-9EBB-7C55B5FA4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6A396-69B5-4456-9229-F96FAA5D3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969E-05E6-481A-B798-84E5E0379D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0702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3BFF8-8B47-4CDA-893C-D03281021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A3D04D-7600-4261-BD7C-36A6973F1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6A3AB-E93C-4B64-A332-453F6853E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A943-37C3-4AC1-A9A3-B0CA57ACF742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81B59-3B94-47E1-9C9A-9898DFE6C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9C756-C235-4B33-AEFF-1BE211CC3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969E-05E6-481A-B798-84E5E0379D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9882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EE712-4D02-44A2-988D-6BA04DC80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158B8-DD46-4351-93C1-ABAC170076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4E6E9C-6B80-4255-8386-DFF1ECAE69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D18D85-2B3D-4892-82C6-B3A53FD53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A943-37C3-4AC1-A9A3-B0CA57ACF742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637F38-2D93-4B4B-943B-BD7BFD1D4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9E96BB-78A0-4653-B844-BFE826CC1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969E-05E6-481A-B798-84E5E0379D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848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B5DC3-56A9-4505-98DD-D8AF3B05D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751806-1FDE-4B18-B1A8-FEC6EC75DB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6D0EB9-7C0B-41B3-B8B1-E1369BDCDB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131F81-7D53-49A0-A970-39DD187CCB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907495-4AA5-4817-89D4-A0DC0A9894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FF36F0-C23A-47F0-8FEC-ADA26B78F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A943-37C3-4AC1-A9A3-B0CA57ACF742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64A65-C6AB-4021-A749-BE17EBE36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63B292-55DB-40DC-A238-E5A3CC705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969E-05E6-481A-B798-84E5E0379D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838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CB1B4-F000-42D9-9624-BBD59C85B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1BC69F-4B3D-4394-AFB5-0786B56AC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A943-37C3-4AC1-A9A3-B0CA57ACF742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768C16-F6A3-483C-9C2C-AF313F92D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2650F9-05A4-41F3-813D-734B695B9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969E-05E6-481A-B798-84E5E0379D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374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4E9D77-1B69-41B4-B3EF-048504176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A943-37C3-4AC1-A9A3-B0CA57ACF742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4F896B-D688-4241-A8CB-3D44E99AC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EF393C-04BF-4F74-BC74-94CBD0DAB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969E-05E6-481A-B798-84E5E0379D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2832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63F94-B2AF-4FA0-8262-31EAF9497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75C88-5399-4553-B835-622DA089C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649F8A-1147-4C35-8AC6-20E87193D0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524B11-554E-43C7-961A-1FEA03057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A943-37C3-4AC1-A9A3-B0CA57ACF742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57D479-A840-44F6-8136-692DD33C4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A2125A-D643-4F68-A40C-4F5EB1B22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969E-05E6-481A-B798-84E5E0379D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7688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AB7A6-9FCC-414E-967A-A56C9CA07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EB29FF-3A45-46F6-BDE1-54068351DF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950E53-2385-4E9F-A399-302DEECDA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9F0353-2D50-4FCC-9426-1A2ED51AE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A943-37C3-4AC1-A9A3-B0CA57ACF742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4B2B54-E181-45D2-A96D-0D0CA8B5D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D68A77-BB67-4315-8A2C-D63E7B4BE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969E-05E6-481A-B798-84E5E0379D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1136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C5FC5C-8409-4935-AC31-91E57109E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51637E-5C9B-4C46-B77F-97063FA012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AED111-4CBE-4B39-80DA-DCE420D128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2A943-37C3-4AC1-A9A3-B0CA57ACF742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62B81-03C5-4DB4-B3B3-88A671C2E0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B0E90-E2A8-49D9-85AD-3A4DC8C1B8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B969E-05E6-481A-B798-84E5E0379D74}" type="slidenum">
              <a:rPr lang="en-AU" smtClean="0"/>
              <a:t>‹#›</a:t>
            </a:fld>
            <a:endParaRPr lang="en-AU"/>
          </a:p>
        </p:txBody>
      </p:sp>
      <p:sp>
        <p:nvSpPr>
          <p:cNvPr id="7" name="MSIPCMContentMarking" descr="{&quot;HashCode&quot;:1158564122,&quot;Placement&quot;:&quot;Header&quot;,&quot;Top&quot;:0.0,&quot;Left&quot;:221.7078,&quot;SlideWidth&quot;:540,&quot;SlideHeight&quot;:780}"/>
          <p:cNvSpPr txBox="1"/>
          <p:nvPr userDrawn="1"/>
        </p:nvSpPr>
        <p:spPr>
          <a:xfrm>
            <a:off x="2815689" y="0"/>
            <a:ext cx="1226622" cy="33070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AU" sz="1400">
                <a:solidFill>
                  <a:srgbClr val="FF0000"/>
                </a:solidFill>
                <a:latin typeface="Calibri" panose="020F0502020204030204" pitchFamily="34" charset="0"/>
              </a:rPr>
              <a:t>UNOFFICIAL</a:t>
            </a:r>
          </a:p>
        </p:txBody>
      </p:sp>
      <p:sp>
        <p:nvSpPr>
          <p:cNvPr id="8" name="MSIPCMContentMarking" descr="{&quot;HashCode&quot;:1182701691,&quot;Placement&quot;:&quot;Footer&quot;,&quot;Top&quot;:753.960144,&quot;Left&quot;:221.7078,&quot;SlideWidth&quot;:540,&quot;SlideHeight&quot;:780}"/>
          <p:cNvSpPr txBox="1"/>
          <p:nvPr userDrawn="1"/>
        </p:nvSpPr>
        <p:spPr>
          <a:xfrm>
            <a:off x="2815689" y="9575294"/>
            <a:ext cx="1226622" cy="33070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AU" sz="1400">
                <a:solidFill>
                  <a:srgbClr val="FF0000"/>
                </a:solidFill>
                <a:latin typeface="Calibri" panose="020F0502020204030204" pitchFamily="34" charset="0"/>
              </a:rPr>
              <a:t>UNOFFICIAL</a:t>
            </a:r>
          </a:p>
        </p:txBody>
      </p:sp>
    </p:spTree>
    <p:extLst>
      <p:ext uri="{BB962C8B-B14F-4D97-AF65-F5344CB8AC3E}">
        <p14:creationId xmlns:p14="http://schemas.microsoft.com/office/powerpoint/2010/main" val="3702880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E1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97805-5799-44FD-A617-73CD2BC64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944" y="366646"/>
            <a:ext cx="5452110" cy="1134059"/>
          </a:xfrm>
        </p:spPr>
        <p:txBody>
          <a:bodyPr>
            <a:norm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Stage 1</a:t>
            </a:r>
            <a:b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Burning Rubber</a:t>
            </a:r>
            <a:b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Range 1</a:t>
            </a:r>
            <a:endParaRPr lang="en-AU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77D27F-6E57-429A-86A4-CF9DB3C849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2944" y="3502264"/>
            <a:ext cx="1569015" cy="4260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Stage Brief</a:t>
            </a:r>
            <a:endParaRPr lang="en-A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84C5883-B569-44EB-9F4D-4617A5427E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02944" y="3988944"/>
            <a:ext cx="5452110" cy="375010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3 Tires will start in the staging area</a:t>
            </a:r>
          </a:p>
          <a:p>
            <a:pPr marL="0" indent="0">
              <a:buNone/>
            </a:pPr>
            <a:r>
              <a:rPr lang="en-US" dirty="0"/>
              <a:t>On the start signal, the shooter will engage the target (shoot to move) from the following positions: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Two shots Prone.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Move tire 1 to firing position, shoot off tire 1, one shot.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Move tire 2, stack on tire 1, shoot off tire 2, one shot.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Move tire 3, stack on tire 2, shoot off tire 3, one shot.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Remove tire 3, stack in staging area,  shoot off tire 2, one shot.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Remove tire 2, stack in staging area,  shoot off tire 1, one shot.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Remove tire 1, stack in staging area,  prone, two shots.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Stacked tires placed on the firing position </a:t>
            </a:r>
            <a:r>
              <a:rPr lang="en-US" b="1" dirty="0"/>
              <a:t>must</a:t>
            </a:r>
            <a:r>
              <a:rPr lang="en-US" dirty="0"/>
              <a:t> be used as the primary rifle support.  The rifle is to be placed in a safe manner on the firing line whenever a tire movement is made.  </a:t>
            </a:r>
          </a:p>
          <a:p>
            <a:pPr marL="0" indent="0">
              <a:buNone/>
            </a:pPr>
            <a:endParaRPr lang="en-AU" dirty="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60A9510-C110-4727-98AF-65470D6A6101}"/>
              </a:ext>
            </a:extLst>
          </p:cNvPr>
          <p:cNvGrpSpPr/>
          <p:nvPr/>
        </p:nvGrpSpPr>
        <p:grpSpPr>
          <a:xfrm>
            <a:off x="274169" y="1588600"/>
            <a:ext cx="6352523" cy="1716505"/>
            <a:chOff x="274169" y="1588600"/>
            <a:chExt cx="6352523" cy="1716505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B4BB92C-8C3A-487A-AD20-63522C4D3E7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7996" b="64412"/>
            <a:stretch/>
          </p:blipFill>
          <p:spPr>
            <a:xfrm>
              <a:off x="274169" y="1758097"/>
              <a:ext cx="6309659" cy="1277082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8F8785F1-126B-45B0-9811-B5B2C275B7BB}"/>
                </a:ext>
              </a:extLst>
            </p:cNvPr>
            <p:cNvSpPr txBox="1"/>
            <p:nvPr/>
          </p:nvSpPr>
          <p:spPr>
            <a:xfrm>
              <a:off x="1621013" y="1933886"/>
              <a:ext cx="101065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120sec</a:t>
              </a:r>
              <a:endParaRPr lang="en-A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42D2488-EDE2-46DE-AFA5-5402C51D9DDC}"/>
                </a:ext>
              </a:extLst>
            </p:cNvPr>
            <p:cNvSpPr txBox="1"/>
            <p:nvPr/>
          </p:nvSpPr>
          <p:spPr>
            <a:xfrm>
              <a:off x="1621012" y="2567423"/>
              <a:ext cx="11703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Unlimited</a:t>
              </a:r>
              <a:endParaRPr lang="en-A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49BF1A6-C2F0-4599-9302-359119CD1AE5}"/>
                </a:ext>
              </a:extLst>
            </p:cNvPr>
            <p:cNvSpPr txBox="1"/>
            <p:nvPr/>
          </p:nvSpPr>
          <p:spPr>
            <a:xfrm>
              <a:off x="4360203" y="2531327"/>
              <a:ext cx="2223625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Rifle starts on firing line, mag out, bolt open.  Shooter starts in staging area.</a:t>
              </a:r>
              <a:endParaRPr lang="en-AU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F5C7C62-90CF-494B-AA8F-8F9FB9ACBBF2}"/>
                </a:ext>
              </a:extLst>
            </p:cNvPr>
            <p:cNvCxnSpPr/>
            <p:nvPr/>
          </p:nvCxnSpPr>
          <p:spPr>
            <a:xfrm>
              <a:off x="274170" y="1588600"/>
              <a:ext cx="630965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87600202-61FA-4F72-8B3E-304B51785F7E}"/>
                </a:ext>
              </a:extLst>
            </p:cNvPr>
            <p:cNvCxnSpPr/>
            <p:nvPr/>
          </p:nvCxnSpPr>
          <p:spPr>
            <a:xfrm>
              <a:off x="317033" y="3305105"/>
              <a:ext cx="630965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62B41B8-DB1C-4CAE-9354-DFCBCC444603}"/>
                </a:ext>
              </a:extLst>
            </p:cNvPr>
            <p:cNvSpPr txBox="1"/>
            <p:nvPr/>
          </p:nvSpPr>
          <p:spPr>
            <a:xfrm>
              <a:off x="3854876" y="1858527"/>
              <a:ext cx="50532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9</a:t>
              </a:r>
              <a:endParaRPr lang="en-A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25BDE4E-97E9-40C0-8D4F-1F86E9DF8942}"/>
                </a:ext>
              </a:extLst>
            </p:cNvPr>
            <p:cNvSpPr txBox="1"/>
            <p:nvPr/>
          </p:nvSpPr>
          <p:spPr>
            <a:xfrm>
              <a:off x="5664861" y="1834951"/>
              <a:ext cx="61409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9</a:t>
              </a:r>
              <a:endParaRPr lang="en-A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B5E9E0D-F473-4622-A2C9-F19D20A059AC}"/>
              </a:ext>
            </a:extLst>
          </p:cNvPr>
          <p:cNvCxnSpPr/>
          <p:nvPr/>
        </p:nvCxnSpPr>
        <p:spPr>
          <a:xfrm>
            <a:off x="274169" y="7837000"/>
            <a:ext cx="630965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0BC1EC6E-F99B-474A-A1D8-53B1BC919B9E}"/>
              </a:ext>
            </a:extLst>
          </p:cNvPr>
          <p:cNvSpPr txBox="1">
            <a:spLocks/>
          </p:cNvSpPr>
          <p:nvPr/>
        </p:nvSpPr>
        <p:spPr>
          <a:xfrm>
            <a:off x="702943" y="7934948"/>
            <a:ext cx="1569015" cy="426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Targets</a:t>
            </a:r>
            <a:endParaRPr lang="en-A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9FF308B-A698-4C11-8B7A-14C692B5E199}"/>
              </a:ext>
            </a:extLst>
          </p:cNvPr>
          <p:cNvSpPr txBox="1"/>
          <p:nvPr/>
        </p:nvSpPr>
        <p:spPr>
          <a:xfrm>
            <a:off x="702943" y="8361025"/>
            <a:ext cx="1749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Round at 405m</a:t>
            </a:r>
            <a:endParaRPr lang="en-A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136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E1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97805-5799-44FD-A617-73CD2BC64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944" y="366646"/>
            <a:ext cx="5452110" cy="1134059"/>
          </a:xfrm>
        </p:spPr>
        <p:txBody>
          <a:bodyPr>
            <a:norm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Stage 2</a:t>
            </a:r>
            <a:b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Stretch Your Limits</a:t>
            </a:r>
            <a:b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Range 1</a:t>
            </a:r>
            <a:endParaRPr lang="en-AU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77D27F-6E57-429A-86A4-CF9DB3C849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2944" y="3502264"/>
            <a:ext cx="1569015" cy="4260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Stage Brief</a:t>
            </a:r>
            <a:endParaRPr lang="en-A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84C5883-B569-44EB-9F4D-4617A5427E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02944" y="3988944"/>
            <a:ext cx="5452110" cy="37501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On the start signal, the shooter will move to the firing line in the prone position and engage the targets (hit to move) largest to smallest, </a:t>
            </a:r>
            <a:r>
              <a:rPr lang="en-US" b="1" dirty="0"/>
              <a:t>2 hits per target (first 4 targets)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is a timed tie breaker stage.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60A9510-C110-4727-98AF-65470D6A6101}"/>
              </a:ext>
            </a:extLst>
          </p:cNvPr>
          <p:cNvGrpSpPr/>
          <p:nvPr/>
        </p:nvGrpSpPr>
        <p:grpSpPr>
          <a:xfrm>
            <a:off x="274169" y="1588600"/>
            <a:ext cx="6352523" cy="1716505"/>
            <a:chOff x="274169" y="1588600"/>
            <a:chExt cx="6352523" cy="1716505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B4BB92C-8C3A-487A-AD20-63522C4D3E7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7996" b="64412"/>
            <a:stretch/>
          </p:blipFill>
          <p:spPr>
            <a:xfrm>
              <a:off x="274169" y="1758097"/>
              <a:ext cx="6309659" cy="1277082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8F8785F1-126B-45B0-9811-B5B2C275B7BB}"/>
                </a:ext>
              </a:extLst>
            </p:cNvPr>
            <p:cNvSpPr txBox="1"/>
            <p:nvPr/>
          </p:nvSpPr>
          <p:spPr>
            <a:xfrm>
              <a:off x="1621013" y="1933886"/>
              <a:ext cx="101065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90sec</a:t>
              </a:r>
              <a:endParaRPr lang="en-A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42D2488-EDE2-46DE-AFA5-5402C51D9DDC}"/>
                </a:ext>
              </a:extLst>
            </p:cNvPr>
            <p:cNvSpPr txBox="1"/>
            <p:nvPr/>
          </p:nvSpPr>
          <p:spPr>
            <a:xfrm>
              <a:off x="1621013" y="2458245"/>
              <a:ext cx="16876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Bipod &amp; 1 Bag only.</a:t>
              </a:r>
              <a:endParaRPr lang="en-A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49BF1A6-C2F0-4599-9302-359119CD1AE5}"/>
                </a:ext>
              </a:extLst>
            </p:cNvPr>
            <p:cNvSpPr txBox="1"/>
            <p:nvPr/>
          </p:nvSpPr>
          <p:spPr>
            <a:xfrm>
              <a:off x="4360203" y="2531327"/>
              <a:ext cx="222362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2m back from the firing line, port arms, mag in, bolt open.  </a:t>
              </a:r>
              <a:endParaRPr lang="en-AU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F5C7C62-90CF-494B-AA8F-8F9FB9ACBBF2}"/>
                </a:ext>
              </a:extLst>
            </p:cNvPr>
            <p:cNvCxnSpPr/>
            <p:nvPr/>
          </p:nvCxnSpPr>
          <p:spPr>
            <a:xfrm>
              <a:off x="274170" y="1588600"/>
              <a:ext cx="630965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87600202-61FA-4F72-8B3E-304B51785F7E}"/>
                </a:ext>
              </a:extLst>
            </p:cNvPr>
            <p:cNvCxnSpPr/>
            <p:nvPr/>
          </p:nvCxnSpPr>
          <p:spPr>
            <a:xfrm>
              <a:off x="317033" y="3305105"/>
              <a:ext cx="630965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62B41B8-DB1C-4CAE-9354-DFCBCC444603}"/>
                </a:ext>
              </a:extLst>
            </p:cNvPr>
            <p:cNvSpPr txBox="1"/>
            <p:nvPr/>
          </p:nvSpPr>
          <p:spPr>
            <a:xfrm>
              <a:off x="3854876" y="1858527"/>
              <a:ext cx="50532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8</a:t>
              </a:r>
              <a:endParaRPr lang="en-A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25BDE4E-97E9-40C0-8D4F-1F86E9DF8942}"/>
                </a:ext>
              </a:extLst>
            </p:cNvPr>
            <p:cNvSpPr txBox="1"/>
            <p:nvPr/>
          </p:nvSpPr>
          <p:spPr>
            <a:xfrm>
              <a:off x="5301592" y="1834951"/>
              <a:ext cx="1182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10</a:t>
              </a:r>
              <a:endParaRPr lang="en-A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B5E9E0D-F473-4622-A2C9-F19D20A059AC}"/>
              </a:ext>
            </a:extLst>
          </p:cNvPr>
          <p:cNvCxnSpPr/>
          <p:nvPr/>
        </p:nvCxnSpPr>
        <p:spPr>
          <a:xfrm>
            <a:off x="274169" y="7837000"/>
            <a:ext cx="630965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0BC1EC6E-F99B-474A-A1D8-53B1BC919B9E}"/>
              </a:ext>
            </a:extLst>
          </p:cNvPr>
          <p:cNvSpPr txBox="1">
            <a:spLocks/>
          </p:cNvSpPr>
          <p:nvPr/>
        </p:nvSpPr>
        <p:spPr>
          <a:xfrm>
            <a:off x="702943" y="7934948"/>
            <a:ext cx="1569015" cy="426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Targets</a:t>
            </a:r>
            <a:endParaRPr lang="en-A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9FF308B-A698-4C11-8B7A-14C692B5E199}"/>
              </a:ext>
            </a:extLst>
          </p:cNvPr>
          <p:cNvSpPr txBox="1"/>
          <p:nvPr/>
        </p:nvSpPr>
        <p:spPr>
          <a:xfrm>
            <a:off x="702943" y="8361025"/>
            <a:ext cx="2053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KYL Rack @ 500m</a:t>
            </a:r>
            <a:endParaRPr lang="en-A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296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E1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97805-5799-44FD-A617-73CD2BC64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944" y="366646"/>
            <a:ext cx="5452110" cy="1134059"/>
          </a:xfrm>
        </p:spPr>
        <p:txBody>
          <a:bodyPr>
            <a:normAutofit/>
          </a:bodyPr>
          <a:lstStyle/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Stage 3</a:t>
            </a:r>
            <a:b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Perfect 3 Positional Precision</a:t>
            </a:r>
            <a:b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Range 1/2</a:t>
            </a:r>
            <a:endParaRPr lang="en-AU" sz="240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77D27F-6E57-429A-86A4-CF9DB3C849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2944" y="3502264"/>
            <a:ext cx="1569015" cy="4260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Stage Brief</a:t>
            </a:r>
            <a:endParaRPr lang="en-A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84C5883-B569-44EB-9F4D-4617A5427E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02944" y="3988944"/>
            <a:ext cx="5452110" cy="375010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On the start signal, the shooter will engage the target (shoot to move) from the following positions: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2 shots prone.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2 shots from each of the PRS Skill Stage 2 Barricade positions.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2 shots prone.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AU" dirty="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60A9510-C110-4727-98AF-65470D6A6101}"/>
              </a:ext>
            </a:extLst>
          </p:cNvPr>
          <p:cNvGrpSpPr/>
          <p:nvPr/>
        </p:nvGrpSpPr>
        <p:grpSpPr>
          <a:xfrm>
            <a:off x="274169" y="1588600"/>
            <a:ext cx="6352523" cy="1716505"/>
            <a:chOff x="274169" y="1588600"/>
            <a:chExt cx="6352523" cy="1716505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B4BB92C-8C3A-487A-AD20-63522C4D3E7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7996" b="64412"/>
            <a:stretch/>
          </p:blipFill>
          <p:spPr>
            <a:xfrm>
              <a:off x="274169" y="1758097"/>
              <a:ext cx="6309659" cy="1277082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8F8785F1-126B-45B0-9811-B5B2C275B7BB}"/>
                </a:ext>
              </a:extLst>
            </p:cNvPr>
            <p:cNvSpPr txBox="1"/>
            <p:nvPr/>
          </p:nvSpPr>
          <p:spPr>
            <a:xfrm>
              <a:off x="1621013" y="1933886"/>
              <a:ext cx="101065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120sec</a:t>
              </a:r>
              <a:endParaRPr lang="en-A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42D2488-EDE2-46DE-AFA5-5402C51D9DDC}"/>
                </a:ext>
              </a:extLst>
            </p:cNvPr>
            <p:cNvSpPr txBox="1"/>
            <p:nvPr/>
          </p:nvSpPr>
          <p:spPr>
            <a:xfrm>
              <a:off x="1621012" y="2567423"/>
              <a:ext cx="11703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Unlimited</a:t>
              </a:r>
              <a:endParaRPr lang="en-A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49BF1A6-C2F0-4599-9302-359119CD1AE5}"/>
                </a:ext>
              </a:extLst>
            </p:cNvPr>
            <p:cNvSpPr txBox="1"/>
            <p:nvPr/>
          </p:nvSpPr>
          <p:spPr>
            <a:xfrm>
              <a:off x="4360203" y="2531327"/>
              <a:ext cx="222362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2m back from the firing line, port arms, mag in, bolt open.  </a:t>
              </a:r>
              <a:endParaRPr lang="en-AU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F5C7C62-90CF-494B-AA8F-8F9FB9ACBBF2}"/>
                </a:ext>
              </a:extLst>
            </p:cNvPr>
            <p:cNvCxnSpPr/>
            <p:nvPr/>
          </p:nvCxnSpPr>
          <p:spPr>
            <a:xfrm>
              <a:off x="274170" y="1588600"/>
              <a:ext cx="630965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87600202-61FA-4F72-8B3E-304B51785F7E}"/>
                </a:ext>
              </a:extLst>
            </p:cNvPr>
            <p:cNvCxnSpPr/>
            <p:nvPr/>
          </p:nvCxnSpPr>
          <p:spPr>
            <a:xfrm>
              <a:off x="317033" y="3305105"/>
              <a:ext cx="630965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62B41B8-DB1C-4CAE-9354-DFCBCC444603}"/>
                </a:ext>
              </a:extLst>
            </p:cNvPr>
            <p:cNvSpPr txBox="1"/>
            <p:nvPr/>
          </p:nvSpPr>
          <p:spPr>
            <a:xfrm>
              <a:off x="3854876" y="1858527"/>
              <a:ext cx="50532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12</a:t>
              </a:r>
              <a:endParaRPr lang="en-A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25BDE4E-97E9-40C0-8D4F-1F86E9DF8942}"/>
                </a:ext>
              </a:extLst>
            </p:cNvPr>
            <p:cNvSpPr txBox="1"/>
            <p:nvPr/>
          </p:nvSpPr>
          <p:spPr>
            <a:xfrm>
              <a:off x="5664861" y="1834951"/>
              <a:ext cx="61409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12</a:t>
              </a:r>
              <a:endParaRPr lang="en-A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B5E9E0D-F473-4622-A2C9-F19D20A059AC}"/>
              </a:ext>
            </a:extLst>
          </p:cNvPr>
          <p:cNvCxnSpPr/>
          <p:nvPr/>
        </p:nvCxnSpPr>
        <p:spPr>
          <a:xfrm>
            <a:off x="274169" y="7837000"/>
            <a:ext cx="630965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0BC1EC6E-F99B-474A-A1D8-53B1BC919B9E}"/>
              </a:ext>
            </a:extLst>
          </p:cNvPr>
          <p:cNvSpPr txBox="1">
            <a:spLocks/>
          </p:cNvSpPr>
          <p:nvPr/>
        </p:nvSpPr>
        <p:spPr>
          <a:xfrm>
            <a:off x="702943" y="7934948"/>
            <a:ext cx="1569015" cy="426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Targets</a:t>
            </a:r>
            <a:endParaRPr lang="en-A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9FF308B-A698-4C11-8B7A-14C692B5E199}"/>
              </a:ext>
            </a:extLst>
          </p:cNvPr>
          <p:cNvSpPr txBox="1"/>
          <p:nvPr/>
        </p:nvSpPr>
        <p:spPr>
          <a:xfrm>
            <a:off x="702943" y="8361025"/>
            <a:ext cx="2231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Middle KYL @ 385m</a:t>
            </a:r>
            <a:endParaRPr lang="en-A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284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E1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97805-5799-44FD-A617-73CD2BC64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944" y="366646"/>
            <a:ext cx="5452110" cy="1134059"/>
          </a:xfrm>
        </p:spPr>
        <p:txBody>
          <a:bodyPr>
            <a:norm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Stage 4</a:t>
            </a:r>
            <a:b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Prickle in My Shoe</a:t>
            </a:r>
            <a:b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Range 2/3</a:t>
            </a:r>
            <a:endParaRPr lang="en-AU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77D27F-6E57-429A-86A4-CF9DB3C849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2944" y="3502264"/>
            <a:ext cx="1569015" cy="4260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Stage Brief</a:t>
            </a:r>
            <a:endParaRPr lang="en-A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84C5883-B569-44EB-9F4D-4617A5427E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02944" y="3988944"/>
            <a:ext cx="5452110" cy="37501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On the start signal, the shooter will move to the tank trap and engage the targets with one shot, largest to smallest.  If the shooter misses, they must make a mandatory position change that is at least 300mm away from the last shot position and reengage the target that was just missed.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the shooter reaches the smallest target they are to continue the stage until 10 rounds are used, continually engaging the smallest target.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tank trap must provide the primary rifle support.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60A9510-C110-4727-98AF-65470D6A6101}"/>
              </a:ext>
            </a:extLst>
          </p:cNvPr>
          <p:cNvGrpSpPr/>
          <p:nvPr/>
        </p:nvGrpSpPr>
        <p:grpSpPr>
          <a:xfrm>
            <a:off x="274169" y="1588600"/>
            <a:ext cx="6352523" cy="1716505"/>
            <a:chOff x="274169" y="1588600"/>
            <a:chExt cx="6352523" cy="1716505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B4BB92C-8C3A-487A-AD20-63522C4D3E7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7996" b="64412"/>
            <a:stretch/>
          </p:blipFill>
          <p:spPr>
            <a:xfrm>
              <a:off x="274169" y="1758097"/>
              <a:ext cx="6309659" cy="1277082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8F8785F1-126B-45B0-9811-B5B2C275B7BB}"/>
                </a:ext>
              </a:extLst>
            </p:cNvPr>
            <p:cNvSpPr txBox="1"/>
            <p:nvPr/>
          </p:nvSpPr>
          <p:spPr>
            <a:xfrm>
              <a:off x="1621013" y="1933886"/>
              <a:ext cx="101065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90sec</a:t>
              </a:r>
              <a:endParaRPr lang="en-A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42D2488-EDE2-46DE-AFA5-5402C51D9DDC}"/>
                </a:ext>
              </a:extLst>
            </p:cNvPr>
            <p:cNvSpPr txBox="1"/>
            <p:nvPr/>
          </p:nvSpPr>
          <p:spPr>
            <a:xfrm>
              <a:off x="1621012" y="2567423"/>
              <a:ext cx="14951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Unlimited</a:t>
              </a:r>
              <a:endParaRPr lang="en-A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49BF1A6-C2F0-4599-9302-359119CD1AE5}"/>
                </a:ext>
              </a:extLst>
            </p:cNvPr>
            <p:cNvSpPr txBox="1"/>
            <p:nvPr/>
          </p:nvSpPr>
          <p:spPr>
            <a:xfrm>
              <a:off x="4360203" y="2531327"/>
              <a:ext cx="222362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2m back from the firing line, port arms, mag in, bolt open.  </a:t>
              </a:r>
              <a:endParaRPr lang="en-AU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F5C7C62-90CF-494B-AA8F-8F9FB9ACBBF2}"/>
                </a:ext>
              </a:extLst>
            </p:cNvPr>
            <p:cNvCxnSpPr/>
            <p:nvPr/>
          </p:nvCxnSpPr>
          <p:spPr>
            <a:xfrm>
              <a:off x="274170" y="1588600"/>
              <a:ext cx="630965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87600202-61FA-4F72-8B3E-304B51785F7E}"/>
                </a:ext>
              </a:extLst>
            </p:cNvPr>
            <p:cNvCxnSpPr/>
            <p:nvPr/>
          </p:nvCxnSpPr>
          <p:spPr>
            <a:xfrm>
              <a:off x="317033" y="3305105"/>
              <a:ext cx="630965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62B41B8-DB1C-4CAE-9354-DFCBCC444603}"/>
                </a:ext>
              </a:extLst>
            </p:cNvPr>
            <p:cNvSpPr txBox="1"/>
            <p:nvPr/>
          </p:nvSpPr>
          <p:spPr>
            <a:xfrm>
              <a:off x="3854876" y="1858527"/>
              <a:ext cx="50532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10</a:t>
              </a:r>
              <a:endParaRPr lang="en-A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25BDE4E-97E9-40C0-8D4F-1F86E9DF8942}"/>
                </a:ext>
              </a:extLst>
            </p:cNvPr>
            <p:cNvSpPr txBox="1"/>
            <p:nvPr/>
          </p:nvSpPr>
          <p:spPr>
            <a:xfrm>
              <a:off x="5664861" y="1834951"/>
              <a:ext cx="61409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10</a:t>
              </a:r>
              <a:endParaRPr lang="en-A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B5E9E0D-F473-4622-A2C9-F19D20A059AC}"/>
              </a:ext>
            </a:extLst>
          </p:cNvPr>
          <p:cNvCxnSpPr/>
          <p:nvPr/>
        </p:nvCxnSpPr>
        <p:spPr>
          <a:xfrm>
            <a:off x="274169" y="7837000"/>
            <a:ext cx="630965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0BC1EC6E-F99B-474A-A1D8-53B1BC919B9E}"/>
              </a:ext>
            </a:extLst>
          </p:cNvPr>
          <p:cNvSpPr txBox="1">
            <a:spLocks/>
          </p:cNvSpPr>
          <p:nvPr/>
        </p:nvSpPr>
        <p:spPr>
          <a:xfrm>
            <a:off x="702943" y="7934948"/>
            <a:ext cx="1569015" cy="426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Targets</a:t>
            </a:r>
            <a:endParaRPr lang="en-A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9FF308B-A698-4C11-8B7A-14C692B5E199}"/>
              </a:ext>
            </a:extLst>
          </p:cNvPr>
          <p:cNvSpPr txBox="1"/>
          <p:nvPr/>
        </p:nvSpPr>
        <p:spPr>
          <a:xfrm>
            <a:off x="702943" y="8361025"/>
            <a:ext cx="2053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KYL Rack @ 300m</a:t>
            </a:r>
            <a:endParaRPr lang="en-A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436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E1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97805-5799-44FD-A617-73CD2BC64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944" y="366646"/>
            <a:ext cx="5452110" cy="1134059"/>
          </a:xfrm>
        </p:spPr>
        <p:txBody>
          <a:bodyPr>
            <a:norm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Stage 5</a:t>
            </a:r>
            <a:b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Rocking and Raving</a:t>
            </a:r>
            <a:b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Range 3/4</a:t>
            </a:r>
            <a:endParaRPr lang="en-AU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77D27F-6E57-429A-86A4-CF9DB3C849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2944" y="3502264"/>
            <a:ext cx="1569015" cy="4260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Stage Brief</a:t>
            </a:r>
            <a:endParaRPr lang="en-A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84C5883-B569-44EB-9F4D-4617A5427E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02944" y="3988944"/>
            <a:ext cx="5452110" cy="37501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On the start signal, the shooter will engage the targets (shoot to move) from the following positions: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Prone, near to far 1 shot per target.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Rocks, near to far 2 shots per target.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Where rock use is specified, this must form the primary rifle support in position.  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60A9510-C110-4727-98AF-65470D6A6101}"/>
              </a:ext>
            </a:extLst>
          </p:cNvPr>
          <p:cNvGrpSpPr/>
          <p:nvPr/>
        </p:nvGrpSpPr>
        <p:grpSpPr>
          <a:xfrm>
            <a:off x="274169" y="1588600"/>
            <a:ext cx="6352523" cy="1716505"/>
            <a:chOff x="274169" y="1588600"/>
            <a:chExt cx="6352523" cy="1716505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B4BB92C-8C3A-487A-AD20-63522C4D3E7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7996" b="64412"/>
            <a:stretch/>
          </p:blipFill>
          <p:spPr>
            <a:xfrm>
              <a:off x="274169" y="1758097"/>
              <a:ext cx="6309659" cy="1277082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8F8785F1-126B-45B0-9811-B5B2C275B7BB}"/>
                </a:ext>
              </a:extLst>
            </p:cNvPr>
            <p:cNvSpPr txBox="1"/>
            <p:nvPr/>
          </p:nvSpPr>
          <p:spPr>
            <a:xfrm>
              <a:off x="1621013" y="1933886"/>
              <a:ext cx="101065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100sec</a:t>
              </a:r>
              <a:endParaRPr lang="en-A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42D2488-EDE2-46DE-AFA5-5402C51D9DDC}"/>
                </a:ext>
              </a:extLst>
            </p:cNvPr>
            <p:cNvSpPr txBox="1"/>
            <p:nvPr/>
          </p:nvSpPr>
          <p:spPr>
            <a:xfrm>
              <a:off x="1621013" y="2458245"/>
              <a:ext cx="16876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Bipod &amp; 1 Bag only.</a:t>
              </a:r>
              <a:endParaRPr lang="en-A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49BF1A6-C2F0-4599-9302-359119CD1AE5}"/>
                </a:ext>
              </a:extLst>
            </p:cNvPr>
            <p:cNvSpPr txBox="1"/>
            <p:nvPr/>
          </p:nvSpPr>
          <p:spPr>
            <a:xfrm>
              <a:off x="4360203" y="2531327"/>
              <a:ext cx="222362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2m back from the firing line, port arms, mag in, bolt open.  </a:t>
              </a:r>
              <a:endParaRPr lang="en-AU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F5C7C62-90CF-494B-AA8F-8F9FB9ACBBF2}"/>
                </a:ext>
              </a:extLst>
            </p:cNvPr>
            <p:cNvCxnSpPr/>
            <p:nvPr/>
          </p:nvCxnSpPr>
          <p:spPr>
            <a:xfrm>
              <a:off x="274170" y="1588600"/>
              <a:ext cx="630965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87600202-61FA-4F72-8B3E-304B51785F7E}"/>
                </a:ext>
              </a:extLst>
            </p:cNvPr>
            <p:cNvCxnSpPr/>
            <p:nvPr/>
          </p:nvCxnSpPr>
          <p:spPr>
            <a:xfrm>
              <a:off x="317033" y="3305105"/>
              <a:ext cx="630965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62B41B8-DB1C-4CAE-9354-DFCBCC444603}"/>
                </a:ext>
              </a:extLst>
            </p:cNvPr>
            <p:cNvSpPr txBox="1"/>
            <p:nvPr/>
          </p:nvSpPr>
          <p:spPr>
            <a:xfrm>
              <a:off x="3854876" y="1858527"/>
              <a:ext cx="50532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12</a:t>
              </a:r>
              <a:endParaRPr lang="en-A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25BDE4E-97E9-40C0-8D4F-1F86E9DF8942}"/>
                </a:ext>
              </a:extLst>
            </p:cNvPr>
            <p:cNvSpPr txBox="1"/>
            <p:nvPr/>
          </p:nvSpPr>
          <p:spPr>
            <a:xfrm>
              <a:off x="5664861" y="1834951"/>
              <a:ext cx="61409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12</a:t>
              </a:r>
              <a:endParaRPr lang="en-A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B5E9E0D-F473-4622-A2C9-F19D20A059AC}"/>
              </a:ext>
            </a:extLst>
          </p:cNvPr>
          <p:cNvCxnSpPr/>
          <p:nvPr/>
        </p:nvCxnSpPr>
        <p:spPr>
          <a:xfrm>
            <a:off x="274169" y="7837000"/>
            <a:ext cx="630965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0BC1EC6E-F99B-474A-A1D8-53B1BC919B9E}"/>
              </a:ext>
            </a:extLst>
          </p:cNvPr>
          <p:cNvSpPr txBox="1">
            <a:spLocks/>
          </p:cNvSpPr>
          <p:nvPr/>
        </p:nvSpPr>
        <p:spPr>
          <a:xfrm>
            <a:off x="702943" y="7934948"/>
            <a:ext cx="1569015" cy="426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Targets</a:t>
            </a:r>
            <a:endParaRPr lang="en-A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9FF308B-A698-4C11-8B7A-14C692B5E199}"/>
              </a:ext>
            </a:extLst>
          </p:cNvPr>
          <p:cNvSpPr txBox="1"/>
          <p:nvPr/>
        </p:nvSpPr>
        <p:spPr>
          <a:xfrm>
            <a:off x="702943" y="8361025"/>
            <a:ext cx="443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Flip-ups @ 320m, 344m, 372m and 496m</a:t>
            </a:r>
            <a:endParaRPr lang="en-A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516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E1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97805-5799-44FD-A617-73CD2BC64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944" y="366646"/>
            <a:ext cx="5452110" cy="1134059"/>
          </a:xfrm>
        </p:spPr>
        <p:txBody>
          <a:bodyPr>
            <a:normAutofit/>
          </a:bodyPr>
          <a:lstStyle/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Stage 6</a:t>
            </a:r>
            <a:b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Table Top Dancing</a:t>
            </a:r>
            <a:b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Range 3/4</a:t>
            </a:r>
            <a:endParaRPr lang="en-AU" sz="240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77D27F-6E57-429A-86A4-CF9DB3C849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2944" y="3502264"/>
            <a:ext cx="1569015" cy="4260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Stage Brief</a:t>
            </a:r>
            <a:endParaRPr lang="en-A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84C5883-B569-44EB-9F4D-4617A5427E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02944" y="3988944"/>
            <a:ext cx="5452110" cy="37501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On the start signal, the shooter will engage the target (shoot to move) from the following positions: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Left corner of bench, 1 shots per target, left to right.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Right corner of bench, 1 shots per target, right to left.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Compulsory magazine change.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Left corner of bench, 1 shots per target, right to left.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Right corner of bench, 1 shots per target, left to right.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60A9510-C110-4727-98AF-65470D6A6101}"/>
              </a:ext>
            </a:extLst>
          </p:cNvPr>
          <p:cNvGrpSpPr/>
          <p:nvPr/>
        </p:nvGrpSpPr>
        <p:grpSpPr>
          <a:xfrm>
            <a:off x="274169" y="1588600"/>
            <a:ext cx="6352523" cy="1716505"/>
            <a:chOff x="274169" y="1588600"/>
            <a:chExt cx="6352523" cy="1716505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B4BB92C-8C3A-487A-AD20-63522C4D3E7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7996" b="64412"/>
            <a:stretch/>
          </p:blipFill>
          <p:spPr>
            <a:xfrm>
              <a:off x="274169" y="1758097"/>
              <a:ext cx="6309659" cy="1277082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8F8785F1-126B-45B0-9811-B5B2C275B7BB}"/>
                </a:ext>
              </a:extLst>
            </p:cNvPr>
            <p:cNvSpPr txBox="1"/>
            <p:nvPr/>
          </p:nvSpPr>
          <p:spPr>
            <a:xfrm>
              <a:off x="1621013" y="1933886"/>
              <a:ext cx="101065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90sec</a:t>
              </a:r>
              <a:endParaRPr lang="en-A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42D2488-EDE2-46DE-AFA5-5402C51D9DDC}"/>
                </a:ext>
              </a:extLst>
            </p:cNvPr>
            <p:cNvSpPr txBox="1"/>
            <p:nvPr/>
          </p:nvSpPr>
          <p:spPr>
            <a:xfrm>
              <a:off x="1621013" y="2458245"/>
              <a:ext cx="16876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One </a:t>
              </a:r>
              <a:r>
                <a:rPr lang="en-US" sz="16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bag only.</a:t>
              </a:r>
              <a:endParaRPr lang="en-A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49BF1A6-C2F0-4599-9302-359119CD1AE5}"/>
                </a:ext>
              </a:extLst>
            </p:cNvPr>
            <p:cNvSpPr txBox="1"/>
            <p:nvPr/>
          </p:nvSpPr>
          <p:spPr>
            <a:xfrm>
              <a:off x="4360203" y="2531327"/>
              <a:ext cx="222362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2m back from the firing line, port arms, mag in, bolt open.  </a:t>
              </a:r>
              <a:endParaRPr lang="en-AU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F5C7C62-90CF-494B-AA8F-8F9FB9ACBBF2}"/>
                </a:ext>
              </a:extLst>
            </p:cNvPr>
            <p:cNvCxnSpPr/>
            <p:nvPr/>
          </p:nvCxnSpPr>
          <p:spPr>
            <a:xfrm>
              <a:off x="274170" y="1588600"/>
              <a:ext cx="630965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87600202-61FA-4F72-8B3E-304B51785F7E}"/>
                </a:ext>
              </a:extLst>
            </p:cNvPr>
            <p:cNvCxnSpPr/>
            <p:nvPr/>
          </p:nvCxnSpPr>
          <p:spPr>
            <a:xfrm>
              <a:off x="317033" y="3305105"/>
              <a:ext cx="630965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62B41B8-DB1C-4CAE-9354-DFCBCC444603}"/>
                </a:ext>
              </a:extLst>
            </p:cNvPr>
            <p:cNvSpPr txBox="1"/>
            <p:nvPr/>
          </p:nvSpPr>
          <p:spPr>
            <a:xfrm>
              <a:off x="3854876" y="1858527"/>
              <a:ext cx="50532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8</a:t>
              </a:r>
              <a:endParaRPr lang="en-A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25BDE4E-97E9-40C0-8D4F-1F86E9DF8942}"/>
                </a:ext>
              </a:extLst>
            </p:cNvPr>
            <p:cNvSpPr txBox="1"/>
            <p:nvPr/>
          </p:nvSpPr>
          <p:spPr>
            <a:xfrm>
              <a:off x="5664861" y="1834951"/>
              <a:ext cx="61409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8</a:t>
              </a:r>
              <a:endParaRPr lang="en-A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B5E9E0D-F473-4622-A2C9-F19D20A059AC}"/>
              </a:ext>
            </a:extLst>
          </p:cNvPr>
          <p:cNvCxnSpPr/>
          <p:nvPr/>
        </p:nvCxnSpPr>
        <p:spPr>
          <a:xfrm>
            <a:off x="274169" y="7837000"/>
            <a:ext cx="630965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0BC1EC6E-F99B-474A-A1D8-53B1BC919B9E}"/>
              </a:ext>
            </a:extLst>
          </p:cNvPr>
          <p:cNvSpPr txBox="1">
            <a:spLocks/>
          </p:cNvSpPr>
          <p:nvPr/>
        </p:nvSpPr>
        <p:spPr>
          <a:xfrm>
            <a:off x="702943" y="7934948"/>
            <a:ext cx="1569015" cy="426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Targets</a:t>
            </a:r>
            <a:endParaRPr lang="en-A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9FF308B-A698-4C11-8B7A-14C692B5E199}"/>
              </a:ext>
            </a:extLst>
          </p:cNvPr>
          <p:cNvSpPr txBox="1"/>
          <p:nvPr/>
        </p:nvSpPr>
        <p:spPr>
          <a:xfrm>
            <a:off x="702943" y="8361025"/>
            <a:ext cx="3006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Flip-ups @ 320m and 496m</a:t>
            </a:r>
            <a:endParaRPr lang="en-A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426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2517</TotalTime>
  <Words>729</Words>
  <Application>Microsoft Office PowerPoint</Application>
  <PresentationFormat>A4 Paper (210x297 mm)</PresentationFormat>
  <Paragraphs>94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Office Theme</vt:lpstr>
      <vt:lpstr>Stage 1 Burning Rubber Range 1</vt:lpstr>
      <vt:lpstr>Stage 2 Stretch Your Limits Range 1</vt:lpstr>
      <vt:lpstr>Stage 3 Perfect 3 Positional Precision Range 1/2</vt:lpstr>
      <vt:lpstr>Stage 4 Prickle in My Shoe Range 2/3</vt:lpstr>
      <vt:lpstr>Stage 5 Rocking and Raving Range 3/4</vt:lpstr>
      <vt:lpstr>Stage 6 Table Top Dancing Range 3/4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Kennedy</dc:creator>
  <cp:lastModifiedBy>Secretary Precision Shooting Club</cp:lastModifiedBy>
  <cp:revision>81</cp:revision>
  <cp:lastPrinted>2022-05-21T10:23:12Z</cp:lastPrinted>
  <dcterms:created xsi:type="dcterms:W3CDTF">2022-04-14T00:09:06Z</dcterms:created>
  <dcterms:modified xsi:type="dcterms:W3CDTF">2022-07-08T05:18:37Z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2c1f0a8-c333-42fd-8a67-ef42cdcca6b0_Enabled">
    <vt:lpwstr>true</vt:lpwstr>
  </property>
  <property fmtid="{D5CDD505-2E9C-101B-9397-08002B2CF9AE}" pid="3" name="MSIP_Label_62c1f0a8-c333-42fd-8a67-ef42cdcca6b0_SetDate">
    <vt:lpwstr>2022-06-29T00:03:32Z</vt:lpwstr>
  </property>
  <property fmtid="{D5CDD505-2E9C-101B-9397-08002B2CF9AE}" pid="4" name="MSIP_Label_62c1f0a8-c333-42fd-8a67-ef42cdcca6b0_Method">
    <vt:lpwstr>Privileged</vt:lpwstr>
  </property>
  <property fmtid="{D5CDD505-2E9C-101B-9397-08002B2CF9AE}" pid="5" name="MSIP_Label_62c1f0a8-c333-42fd-8a67-ef42cdcca6b0_Name">
    <vt:lpwstr>Unofficial</vt:lpwstr>
  </property>
  <property fmtid="{D5CDD505-2E9C-101B-9397-08002B2CF9AE}" pid="6" name="MSIP_Label_62c1f0a8-c333-42fd-8a67-ef42cdcca6b0_SiteId">
    <vt:lpwstr>aa391e1f-5f1c-48e3-aef0-4c1c91da1718</vt:lpwstr>
  </property>
  <property fmtid="{D5CDD505-2E9C-101B-9397-08002B2CF9AE}" pid="7" name="MSIP_Label_62c1f0a8-c333-42fd-8a67-ef42cdcca6b0_ActionId">
    <vt:lpwstr>75c92d3d-36b4-49d0-b04f-52019097af6d</vt:lpwstr>
  </property>
  <property fmtid="{D5CDD505-2E9C-101B-9397-08002B2CF9AE}" pid="8" name="MSIP_Label_62c1f0a8-c333-42fd-8a67-ef42cdcca6b0_ContentBits">
    <vt:lpwstr>3</vt:lpwstr>
  </property>
</Properties>
</file>